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91" r:id="rId5"/>
    <p:sldId id="306" r:id="rId6"/>
    <p:sldId id="292" r:id="rId7"/>
    <p:sldId id="293" r:id="rId8"/>
    <p:sldId id="294" r:id="rId9"/>
    <p:sldId id="295" r:id="rId10"/>
    <p:sldId id="298" r:id="rId11"/>
    <p:sldId id="302" r:id="rId12"/>
    <p:sldId id="303" r:id="rId13"/>
    <p:sldId id="304" r:id="rId14"/>
    <p:sldId id="305" r:id="rId15"/>
    <p:sldId id="296" r:id="rId16"/>
    <p:sldId id="297" r:id="rId17"/>
    <p:sldId id="299" r:id="rId18"/>
    <p:sldId id="300" r:id="rId19"/>
    <p:sldId id="307" r:id="rId20"/>
    <p:sldId id="301" r:id="rId21"/>
    <p:sldId id="257" r:id="rId22"/>
    <p:sldId id="258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e Fennelle" userId="44f636ce-b872-4e7d-9aa2-414e92c366f0" providerId="ADAL" clId="{92C9E509-97FC-2844-876B-170E70D57430}"/>
    <pc:docChg chg="addSld delSld modSld">
      <pc:chgData name="Jennie Fennelle" userId="44f636ce-b872-4e7d-9aa2-414e92c366f0" providerId="ADAL" clId="{92C9E509-97FC-2844-876B-170E70D57430}" dt="2021-07-19T05:43:03.247" v="26" actId="20577"/>
      <pc:docMkLst>
        <pc:docMk/>
      </pc:docMkLst>
      <pc:sldChg chg="del">
        <pc:chgData name="Jennie Fennelle" userId="44f636ce-b872-4e7d-9aa2-414e92c366f0" providerId="ADAL" clId="{92C9E509-97FC-2844-876B-170E70D57430}" dt="2021-07-19T05:42:47.240" v="23" actId="2696"/>
        <pc:sldMkLst>
          <pc:docMk/>
          <pc:sldMk cId="874908339" sldId="256"/>
        </pc:sldMkLst>
      </pc:sldChg>
      <pc:sldChg chg="modSp mod">
        <pc:chgData name="Jennie Fennelle" userId="44f636ce-b872-4e7d-9aa2-414e92c366f0" providerId="ADAL" clId="{92C9E509-97FC-2844-876B-170E70D57430}" dt="2021-07-19T05:43:03.247" v="26" actId="20577"/>
        <pc:sldMkLst>
          <pc:docMk/>
          <pc:sldMk cId="1066460223" sldId="257"/>
        </pc:sldMkLst>
        <pc:spChg chg="mod">
          <ac:chgData name="Jennie Fennelle" userId="44f636ce-b872-4e7d-9aa2-414e92c366f0" providerId="ADAL" clId="{92C9E509-97FC-2844-876B-170E70D57430}" dt="2021-07-19T05:43:03.247" v="26" actId="20577"/>
          <ac:spMkLst>
            <pc:docMk/>
            <pc:sldMk cId="1066460223" sldId="257"/>
            <ac:spMk id="9" creationId="{DB431B68-5132-4FCE-9934-CC45F1C118D4}"/>
          </ac:spMkLst>
        </pc:spChg>
      </pc:sldChg>
      <pc:sldChg chg="modSp mod">
        <pc:chgData name="Jennie Fennelle" userId="44f636ce-b872-4e7d-9aa2-414e92c366f0" providerId="ADAL" clId="{92C9E509-97FC-2844-876B-170E70D57430}" dt="2021-07-19T05:42:53.390" v="24" actId="20577"/>
        <pc:sldMkLst>
          <pc:docMk/>
          <pc:sldMk cId="1505024645" sldId="258"/>
        </pc:sldMkLst>
        <pc:spChg chg="mod">
          <ac:chgData name="Jennie Fennelle" userId="44f636ce-b872-4e7d-9aa2-414e92c366f0" providerId="ADAL" clId="{92C9E509-97FC-2844-876B-170E70D57430}" dt="2021-07-19T05:42:53.390" v="24" actId="20577"/>
          <ac:spMkLst>
            <pc:docMk/>
            <pc:sldMk cId="1505024645" sldId="258"/>
            <ac:spMk id="7" creationId="{15E8A5E7-C752-4730-9EFB-7AC32B5D0B69}"/>
          </ac:spMkLst>
        </pc:spChg>
      </pc:sldChg>
      <pc:sldChg chg="modSp mod">
        <pc:chgData name="Jennie Fennelle" userId="44f636ce-b872-4e7d-9aa2-414e92c366f0" providerId="ADAL" clId="{92C9E509-97FC-2844-876B-170E70D57430}" dt="2021-07-19T05:42:56.769" v="25" actId="20577"/>
        <pc:sldMkLst>
          <pc:docMk/>
          <pc:sldMk cId="2536529256" sldId="259"/>
        </pc:sldMkLst>
        <pc:spChg chg="mod">
          <ac:chgData name="Jennie Fennelle" userId="44f636ce-b872-4e7d-9aa2-414e92c366f0" providerId="ADAL" clId="{92C9E509-97FC-2844-876B-170E70D57430}" dt="2021-07-19T05:42:56.769" v="25" actId="20577"/>
          <ac:spMkLst>
            <pc:docMk/>
            <pc:sldMk cId="2536529256" sldId="259"/>
            <ac:spMk id="7" creationId="{17BFB027-404D-4BFF-AB4A-FDA60DD9AD45}"/>
          </ac:spMkLst>
        </pc:spChg>
      </pc:sldChg>
      <pc:sldChg chg="modSp add mod">
        <pc:chgData name="Jennie Fennelle" userId="44f636ce-b872-4e7d-9aa2-414e92c366f0" providerId="ADAL" clId="{92C9E509-97FC-2844-876B-170E70D57430}" dt="2021-07-19T05:42:45.472" v="22" actId="20577"/>
        <pc:sldMkLst>
          <pc:docMk/>
          <pc:sldMk cId="390914792" sldId="291"/>
        </pc:sldMkLst>
        <pc:spChg chg="mod">
          <ac:chgData name="Jennie Fennelle" userId="44f636ce-b872-4e7d-9aa2-414e92c366f0" providerId="ADAL" clId="{92C9E509-97FC-2844-876B-170E70D57430}" dt="2021-07-19T05:42:45.472" v="22" actId="20577"/>
          <ac:spMkLst>
            <pc:docMk/>
            <pc:sldMk cId="390914792" sldId="291"/>
            <ac:spMk id="2" creationId="{C968907E-2764-CD41-8329-EE55085A78A8}"/>
          </ac:spMkLst>
        </pc:spChg>
      </pc:sldChg>
    </pc:docChg>
  </pc:docChgLst>
  <pc:docChgLst>
    <pc:chgData name="Jennie Fennelle" userId="44f636ce-b872-4e7d-9aa2-414e92c366f0" providerId="ADAL" clId="{7BC880A2-9E14-C246-ADEC-49B9FC9AD73D}"/>
    <pc:docChg chg="modSld">
      <pc:chgData name="Jennie Fennelle" userId="44f636ce-b872-4e7d-9aa2-414e92c366f0" providerId="ADAL" clId="{7BC880A2-9E14-C246-ADEC-49B9FC9AD73D}" dt="2021-07-21T16:22:35.357" v="1" actId="20577"/>
      <pc:docMkLst>
        <pc:docMk/>
      </pc:docMkLst>
      <pc:sldChg chg="modSp mod">
        <pc:chgData name="Jennie Fennelle" userId="44f636ce-b872-4e7d-9aa2-414e92c366f0" providerId="ADAL" clId="{7BC880A2-9E14-C246-ADEC-49B9FC9AD73D}" dt="2021-07-21T16:22:35.357" v="1" actId="20577"/>
        <pc:sldMkLst>
          <pc:docMk/>
          <pc:sldMk cId="390914792" sldId="291"/>
        </pc:sldMkLst>
        <pc:spChg chg="mod">
          <ac:chgData name="Jennie Fennelle" userId="44f636ce-b872-4e7d-9aa2-414e92c366f0" providerId="ADAL" clId="{7BC880A2-9E14-C246-ADEC-49B9FC9AD73D}" dt="2021-07-21T16:22:35.357" v="1" actId="20577"/>
          <ac:spMkLst>
            <pc:docMk/>
            <pc:sldMk cId="390914792" sldId="291"/>
            <ac:spMk id="6" creationId="{B952C7CC-F78D-814F-A7B7-1F1F5E409F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teach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nkerca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Tinkercad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Simulation</a:t>
            </a:r>
          </a:p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Anmeldung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und Navigation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B02A16-7CF1-0341-B8DC-1F6341AF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84" y="1301804"/>
            <a:ext cx="3405233" cy="78244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Erstellen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eines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neuen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Schaltkreises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B4B1982-429B-2B4E-B6A3-CAF1355D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5" y="0"/>
            <a:ext cx="10529010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B8BBA143-3B78-6341-9785-AF148C87E7A2}"/>
              </a:ext>
            </a:extLst>
          </p:cNvPr>
          <p:cNvSpPr/>
          <p:nvPr/>
        </p:nvSpPr>
        <p:spPr>
          <a:xfrm rot="10800000">
            <a:off x="3179017" y="4867436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8CBD7F1-C092-2C49-B9E3-3897D13533D9}"/>
              </a:ext>
            </a:extLst>
          </p:cNvPr>
          <p:cNvSpPr txBox="1"/>
          <p:nvPr/>
        </p:nvSpPr>
        <p:spPr>
          <a:xfrm>
            <a:off x="4432919" y="4987569"/>
            <a:ext cx="550191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1) Am </a:t>
            </a:r>
            <a:r>
              <a:rPr lang="en-US" dirty="0" err="1"/>
              <a:t>meisten</a:t>
            </a:r>
            <a:r>
              <a:rPr lang="en-US" dirty="0"/>
              <a:t> </a:t>
            </a:r>
            <a:r>
              <a:rPr lang="en-US" dirty="0" err="1"/>
              <a:t>lernst</a:t>
            </a:r>
            <a:r>
              <a:rPr lang="en-US" dirty="0"/>
              <a:t> du </a:t>
            </a:r>
            <a:r>
              <a:rPr lang="en-US" dirty="0" err="1"/>
              <a:t>wenn</a:t>
            </a:r>
            <a:r>
              <a:rPr lang="en-US" dirty="0"/>
              <a:t> du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Entwurf</a:t>
            </a:r>
            <a:r>
              <a:rPr lang="en-US" dirty="0"/>
              <a:t> </a:t>
            </a:r>
            <a:r>
              <a:rPr lang="en-US" dirty="0" err="1"/>
              <a:t>erstellst</a:t>
            </a:r>
            <a:r>
              <a:rPr lang="en-US" dirty="0"/>
              <a:t> </a:t>
            </a:r>
            <a:r>
              <a:rPr lang="en-US" dirty="0" err="1"/>
              <a:t>anstelle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vorhandenen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kopieren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0F8105DD-3E30-8C40-8D03-C23F36E0030B}"/>
              </a:ext>
            </a:extLst>
          </p:cNvPr>
          <p:cNvSpPr/>
          <p:nvPr/>
        </p:nvSpPr>
        <p:spPr>
          <a:xfrm rot="10800000">
            <a:off x="3541482" y="2876873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328215F-4615-B54E-BC33-A90F1506367B}"/>
              </a:ext>
            </a:extLst>
          </p:cNvPr>
          <p:cNvSpPr txBox="1"/>
          <p:nvPr/>
        </p:nvSpPr>
        <p:spPr>
          <a:xfrm>
            <a:off x="4795384" y="3105834"/>
            <a:ext cx="550191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2) Falls du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weiterkommst</a:t>
            </a:r>
            <a:r>
              <a:rPr lang="en-US" dirty="0"/>
              <a:t>,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Beispiel</a:t>
            </a:r>
            <a:r>
              <a:rPr lang="en-US" dirty="0"/>
              <a:t> des </a:t>
            </a:r>
            <a:r>
              <a:rPr lang="en-US" dirty="0" err="1"/>
              <a:t>Instruktors</a:t>
            </a:r>
            <a:r>
              <a:rPr lang="en-US" dirty="0"/>
              <a:t> </a:t>
            </a:r>
            <a:r>
              <a:rPr lang="en-US" dirty="0" err="1"/>
              <a:t>ansehen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7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479157E-56B9-B142-ADB6-7CC423C7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5" y="0"/>
            <a:ext cx="10529010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68A4A31F-F5AF-724C-BB57-4FEADA7AF997}"/>
              </a:ext>
            </a:extLst>
          </p:cNvPr>
          <p:cNvSpPr/>
          <p:nvPr/>
        </p:nvSpPr>
        <p:spPr>
          <a:xfrm rot="10800000">
            <a:off x="3179017" y="4867436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DEAE2B9-B43E-034A-9508-853D4CBB3BE0}"/>
              </a:ext>
            </a:extLst>
          </p:cNvPr>
          <p:cNvSpPr txBox="1"/>
          <p:nvPr/>
        </p:nvSpPr>
        <p:spPr>
          <a:xfrm>
            <a:off x="4432919" y="4987569"/>
            <a:ext cx="34383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Klicke</a:t>
            </a:r>
            <a:r>
              <a:rPr lang="en-US" dirty="0"/>
              <a:t> “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Entwurf</a:t>
            </a:r>
            <a:r>
              <a:rPr lang="en-US" dirty="0"/>
              <a:t> </a:t>
            </a:r>
            <a:r>
              <a:rPr lang="en-US" dirty="0" err="1"/>
              <a:t>erstellen</a:t>
            </a:r>
            <a:r>
              <a:rPr lang="en-US" dirty="0"/>
              <a:t>"</a:t>
            </a:r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77CDB654-96C0-704D-94AE-51800F14DBED}"/>
              </a:ext>
            </a:extLst>
          </p:cNvPr>
          <p:cNvSpPr/>
          <p:nvPr/>
        </p:nvSpPr>
        <p:spPr>
          <a:xfrm rot="10800000">
            <a:off x="2552065" y="5597170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DABA87-B1F9-ED4B-B7E6-A6B5BF6022D7}"/>
              </a:ext>
            </a:extLst>
          </p:cNvPr>
          <p:cNvSpPr txBox="1"/>
          <p:nvPr/>
        </p:nvSpPr>
        <p:spPr>
          <a:xfrm>
            <a:off x="3825290" y="5738118"/>
            <a:ext cx="343833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Dann </a:t>
            </a:r>
            <a:r>
              <a:rPr lang="en-US" dirty="0" err="1"/>
              <a:t>wähle</a:t>
            </a:r>
            <a:r>
              <a:rPr lang="en-US" dirty="0"/>
              <a:t> “</a:t>
            </a:r>
            <a:r>
              <a:rPr lang="en-US" dirty="0" err="1"/>
              <a:t>Schaltkreis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0460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19844C1-998B-0041-A9B1-29E7089A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5" y="0"/>
            <a:ext cx="10529010" cy="6858000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DD128E35-9A06-3844-8DAE-0DD7FE9E2F27}"/>
              </a:ext>
            </a:extLst>
          </p:cNvPr>
          <p:cNvSpPr/>
          <p:nvPr/>
        </p:nvSpPr>
        <p:spPr>
          <a:xfrm rot="10800000">
            <a:off x="3103913" y="329427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BE7A122-BB06-844A-AB60-AA933724C265}"/>
              </a:ext>
            </a:extLst>
          </p:cNvPr>
          <p:cNvSpPr txBox="1"/>
          <p:nvPr/>
        </p:nvSpPr>
        <p:spPr>
          <a:xfrm>
            <a:off x="4248958" y="3410573"/>
            <a:ext cx="293031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Klicke</a:t>
            </a:r>
            <a:r>
              <a:rPr lang="en-US" dirty="0"/>
              <a:t> “</a:t>
            </a:r>
            <a:r>
              <a:rPr lang="en-US" dirty="0" err="1"/>
              <a:t>Schaltkreise</a:t>
            </a:r>
            <a:r>
              <a:rPr lang="en-US" dirty="0"/>
              <a:t>.”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FA9E4116-A6A1-BA48-98D8-6E5160B262C6}"/>
              </a:ext>
            </a:extLst>
          </p:cNvPr>
          <p:cNvSpPr txBox="1"/>
          <p:nvPr/>
        </p:nvSpPr>
        <p:spPr>
          <a:xfrm>
            <a:off x="4162460" y="733275"/>
            <a:ext cx="3251594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Alternative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Erstellung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Schaltkreises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Navigation links</a:t>
            </a:r>
          </a:p>
        </p:txBody>
      </p:sp>
    </p:spTree>
    <p:extLst>
      <p:ext uri="{BB962C8B-B14F-4D97-AF65-F5344CB8AC3E}">
        <p14:creationId xmlns:p14="http://schemas.microsoft.com/office/powerpoint/2010/main" val="120049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A37394-BD57-5C44-A564-078851AB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5" y="0"/>
            <a:ext cx="10529010" cy="6858000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7E825B25-F5E5-1249-9FC2-99515564C7A0}"/>
              </a:ext>
            </a:extLst>
          </p:cNvPr>
          <p:cNvSpPr/>
          <p:nvPr/>
        </p:nvSpPr>
        <p:spPr>
          <a:xfrm rot="10800000">
            <a:off x="5328129" y="2819400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6D755C9-580A-B948-8AC6-40D6D5D26137}"/>
              </a:ext>
            </a:extLst>
          </p:cNvPr>
          <p:cNvSpPr txBox="1"/>
          <p:nvPr/>
        </p:nvSpPr>
        <p:spPr>
          <a:xfrm>
            <a:off x="6537031" y="2939533"/>
            <a:ext cx="399092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Klicke</a:t>
            </a:r>
            <a:r>
              <a:rPr lang="en-US" dirty="0"/>
              <a:t> “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Schaltkreis</a:t>
            </a:r>
            <a:r>
              <a:rPr lang="en-US" dirty="0"/>
              <a:t> </a:t>
            </a:r>
            <a:r>
              <a:rPr lang="en-US" dirty="0" err="1"/>
              <a:t>erstellen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20851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0D089D-D4C6-C748-B3EB-FE9C6E9E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6" y="-1"/>
            <a:ext cx="11155059" cy="7265773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2E029EA0-585F-334C-8D9B-88754097B4A1}"/>
              </a:ext>
            </a:extLst>
          </p:cNvPr>
          <p:cNvSpPr/>
          <p:nvPr/>
        </p:nvSpPr>
        <p:spPr>
          <a:xfrm rot="10800000">
            <a:off x="2252261" y="530215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3FDE3DCD-527E-EB48-AA33-C7BC0F4CB4DD}"/>
              </a:ext>
            </a:extLst>
          </p:cNvPr>
          <p:cNvSpPr txBox="1"/>
          <p:nvPr/>
        </p:nvSpPr>
        <p:spPr>
          <a:xfrm>
            <a:off x="3506163" y="650348"/>
            <a:ext cx="437636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Ändere</a:t>
            </a:r>
            <a:r>
              <a:rPr lang="en-US" dirty="0"/>
              <a:t> den </a:t>
            </a:r>
            <a:r>
              <a:rPr lang="en-US" dirty="0" err="1"/>
              <a:t>Namen</a:t>
            </a:r>
            <a:r>
              <a:rPr lang="en-US" dirty="0"/>
              <a:t> des </a:t>
            </a:r>
            <a:r>
              <a:rPr lang="en-US" dirty="0" err="1"/>
              <a:t>neuen</a:t>
            </a:r>
            <a:r>
              <a:rPr lang="en-US" dirty="0"/>
              <a:t> </a:t>
            </a:r>
            <a:r>
              <a:rPr lang="en-US" dirty="0" err="1"/>
              <a:t>Schaltkreises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3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B4EB4D-69AB-674D-B2E2-B99D8F92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58" y="-135925"/>
            <a:ext cx="10529010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A7713F34-1F1C-7E4C-BAEE-A77453B236EE}"/>
              </a:ext>
            </a:extLst>
          </p:cNvPr>
          <p:cNvSpPr/>
          <p:nvPr/>
        </p:nvSpPr>
        <p:spPr>
          <a:xfrm rot="10800000">
            <a:off x="1461429" y="542571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4E86A7B-D270-CE4D-8D5A-76B8FEFD08C3}"/>
              </a:ext>
            </a:extLst>
          </p:cNvPr>
          <p:cNvSpPr txBox="1"/>
          <p:nvPr/>
        </p:nvSpPr>
        <p:spPr>
          <a:xfrm>
            <a:off x="2715331" y="662704"/>
            <a:ext cx="437636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 den </a:t>
            </a:r>
            <a:r>
              <a:rPr lang="en-US" dirty="0" err="1"/>
              <a:t>Schaltkreis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Verlassen</a:t>
            </a:r>
            <a:r>
              <a:rPr lang="en-US" dirty="0"/>
              <a:t>, </a:t>
            </a:r>
            <a:r>
              <a:rPr lang="en-US" dirty="0" err="1"/>
              <a:t>klicke</a:t>
            </a:r>
            <a:r>
              <a:rPr lang="en-US" dirty="0"/>
              <a:t> auf das </a:t>
            </a:r>
            <a:r>
              <a:rPr lang="en-US" dirty="0" err="1"/>
              <a:t>Tinkercad</a:t>
            </a:r>
            <a:r>
              <a:rPr lang="en-US" dirty="0"/>
              <a:t> Logo.</a:t>
            </a:r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74E5E01E-7E50-AC46-9EC2-EE935EB00AEF}"/>
              </a:ext>
            </a:extLst>
          </p:cNvPr>
          <p:cNvSpPr/>
          <p:nvPr/>
        </p:nvSpPr>
        <p:spPr>
          <a:xfrm rot="18226870">
            <a:off x="7451125" y="100423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FEB2203-25D2-1B47-9E67-31CD6D5E7CE4}"/>
              </a:ext>
            </a:extLst>
          </p:cNvPr>
          <p:cNvSpPr txBox="1"/>
          <p:nvPr/>
        </p:nvSpPr>
        <p:spPr>
          <a:xfrm>
            <a:off x="3913630" y="1813825"/>
            <a:ext cx="402830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Die </a:t>
            </a:r>
            <a:r>
              <a:rPr lang="en-US" dirty="0" err="1"/>
              <a:t>Änderungen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gespeichert</a:t>
            </a:r>
            <a:r>
              <a:rPr lang="en-US" dirty="0"/>
              <a:t> und </a:t>
            </a:r>
            <a:r>
              <a:rPr lang="en-US" dirty="0" err="1"/>
              <a:t>gehen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</a:t>
            </a:r>
            <a:r>
              <a:rPr lang="en-US" dirty="0" err="1"/>
              <a:t>Verlassen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verloren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2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Diese Folien basieren auf Material, was von der Firma Autodesk auf folgender Webseite für Lehrende zur Verfügung gestellt wird:</a:t>
            </a:r>
          </a:p>
          <a:p>
            <a:r>
              <a:rPr lang="de-DE" dirty="0">
                <a:hlinkClick r:id="rId2"/>
              </a:rPr>
              <a:t>https://www.tinkercad.com/teach</a:t>
            </a:r>
            <a:endParaRPr lang="de-DE" dirty="0"/>
          </a:p>
          <a:p>
            <a:r>
              <a:rPr lang="de-DE" dirty="0"/>
              <a:t>Für diese Folien gilt deshalb </a:t>
            </a:r>
            <a:r>
              <a:rPr lang="de-DE" b="1" dirty="0"/>
              <a:t>nicht</a:t>
            </a:r>
            <a:r>
              <a:rPr lang="de-DE" dirty="0"/>
              <a:t>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sondern die jeweiligen Regelungen der Firma Autodesk auf der oben genannten Seite. 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8B36F-0018-9742-ACA5-1BB6CC3A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English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B59DFA-0A3D-9442-A7D1-65DC801B0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86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AFB92D-9287-48B8-A320-D1749E29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69523F-73CC-4FCD-A041-485B250D55F6}"/>
              </a:ext>
            </a:extLst>
          </p:cNvPr>
          <p:cNvSpPr/>
          <p:nvPr/>
        </p:nvSpPr>
        <p:spPr>
          <a:xfrm rot="12732597">
            <a:off x="1360647" y="437889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2AF96-66BB-419A-A848-0BED8D7DB079}"/>
              </a:ext>
            </a:extLst>
          </p:cNvPr>
          <p:cNvSpPr txBox="1"/>
          <p:nvPr/>
        </p:nvSpPr>
        <p:spPr>
          <a:xfrm>
            <a:off x="2264228" y="882733"/>
            <a:ext cx="304404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 in to www.tinkercad.com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BF160F6-DFE8-4768-A9E4-819BC914F7F0}"/>
              </a:ext>
            </a:extLst>
          </p:cNvPr>
          <p:cNvSpPr/>
          <p:nvPr/>
        </p:nvSpPr>
        <p:spPr>
          <a:xfrm rot="10800000">
            <a:off x="879697" y="3183067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31B68-5132-4FCE-9934-CC45F1C118D4}"/>
              </a:ext>
            </a:extLst>
          </p:cNvPr>
          <p:cNvSpPr txBox="1"/>
          <p:nvPr/>
        </p:nvSpPr>
        <p:spPr>
          <a:xfrm>
            <a:off x="2024742" y="3299362"/>
            <a:ext cx="162098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</a:t>
            </a:r>
            <a:r>
              <a:rPr lang="en-US"/>
              <a:t>“Circuits.”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6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20810-DA8C-4881-BB5C-A1EAA1B3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A2C4D7-270F-4996-9189-A7034045264A}"/>
              </a:ext>
            </a:extLst>
          </p:cNvPr>
          <p:cNvSpPr/>
          <p:nvPr/>
        </p:nvSpPr>
        <p:spPr>
          <a:xfrm rot="10800000">
            <a:off x="3575396" y="2739721"/>
            <a:ext cx="3003618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8A5E7-C752-4730-9EFB-7AC32B5D0B69}"/>
              </a:ext>
            </a:extLst>
          </p:cNvPr>
          <p:cNvSpPr txBox="1"/>
          <p:nvPr/>
        </p:nvSpPr>
        <p:spPr>
          <a:xfrm>
            <a:off x="4720442" y="2856016"/>
            <a:ext cx="265809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“Create new Circuit.”</a:t>
            </a:r>
          </a:p>
        </p:txBody>
      </p:sp>
    </p:spTree>
    <p:extLst>
      <p:ext uri="{BB962C8B-B14F-4D97-AF65-F5344CB8AC3E}">
        <p14:creationId xmlns:p14="http://schemas.microsoft.com/office/powerpoint/2010/main" val="15050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4717B-D468-4846-9E56-93078C18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Tinkercad</a:t>
            </a:r>
            <a:r>
              <a:rPr lang="de-DE" dirty="0"/>
              <a:t> von Autodesk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F8B8E-B872-D64C-B863-28D35334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Enthält </a:t>
            </a:r>
            <a:r>
              <a:rPr lang="de-DE" dirty="0" err="1"/>
              <a:t>Arduino</a:t>
            </a:r>
            <a:r>
              <a:rPr lang="de-DE" dirty="0"/>
              <a:t> Simulationsumgebung</a:t>
            </a:r>
          </a:p>
          <a:p>
            <a:r>
              <a:rPr lang="de-DE" dirty="0"/>
              <a:t>Verzeiht Fehler – es geht nichts kaputt</a:t>
            </a:r>
          </a:p>
          <a:p>
            <a:r>
              <a:rPr lang="de-DE" dirty="0"/>
              <a:t>Schaltungen können grafisch erstellt werden</a:t>
            </a:r>
          </a:p>
          <a:p>
            <a:r>
              <a:rPr lang="de-DE" dirty="0"/>
              <a:t>Zugehöriger </a:t>
            </a:r>
            <a:r>
              <a:rPr lang="de-DE" dirty="0" err="1"/>
              <a:t>Arduino</a:t>
            </a:r>
            <a:r>
              <a:rPr lang="de-DE" dirty="0"/>
              <a:t> Sketch (Programmcode) kann entweder visuell oder über Programmierung erstellt werden</a:t>
            </a:r>
          </a:p>
          <a:p>
            <a:r>
              <a:rPr lang="de-DE" dirty="0"/>
              <a:t>Für Lernzwecke kostenlos auch als Privatanwender</a:t>
            </a:r>
          </a:p>
          <a:p>
            <a:r>
              <a:rPr lang="de-DE" dirty="0">
                <a:hlinkClick r:id="rId2"/>
              </a:rPr>
              <a:t>www.tinkercad.com</a:t>
            </a:r>
            <a:endParaRPr lang="de-DE" dirty="0"/>
          </a:p>
          <a:p>
            <a:r>
              <a:rPr lang="de-DE" dirty="0"/>
              <a:t>Im Kurs verwenden wir vorbereitete Benutzerkennungen und einen Klassencode – privat kann eine Email-</a:t>
            </a:r>
            <a:r>
              <a:rPr lang="de-DE" dirty="0" err="1"/>
              <a:t>Addresse</a:t>
            </a:r>
            <a:r>
              <a:rPr lang="de-DE" dirty="0"/>
              <a:t> zur Anmeldung verwendet werden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3440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12DCC9-F9C3-4F72-B0D6-04FCA25D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43238D-EA91-4284-8E8B-1E987C34D4F0}"/>
              </a:ext>
            </a:extLst>
          </p:cNvPr>
          <p:cNvSpPr/>
          <p:nvPr/>
        </p:nvSpPr>
        <p:spPr>
          <a:xfrm rot="10800000">
            <a:off x="1770347" y="344864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FB027-404D-4BFF-AB4A-FDA60DD9AD45}"/>
              </a:ext>
            </a:extLst>
          </p:cNvPr>
          <p:cNvSpPr txBox="1"/>
          <p:nvPr/>
        </p:nvSpPr>
        <p:spPr>
          <a:xfrm>
            <a:off x="2915393" y="461159"/>
            <a:ext cx="209995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Rename your circuit.</a:t>
            </a:r>
          </a:p>
        </p:txBody>
      </p:sp>
    </p:spTree>
    <p:extLst>
      <p:ext uri="{BB962C8B-B14F-4D97-AF65-F5344CB8AC3E}">
        <p14:creationId xmlns:p14="http://schemas.microsoft.com/office/powerpoint/2010/main" val="25365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DF149D0-0537-1241-BB32-4B485580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2" y="-24011"/>
            <a:ext cx="11344772" cy="7389341"/>
          </a:xfrm>
          <a:prstGeom prst="rect">
            <a:avLst/>
          </a:prstGeom>
        </p:spPr>
      </p:pic>
      <p:sp>
        <p:nvSpPr>
          <p:cNvPr id="5" name="Arrow: Right 5">
            <a:extLst>
              <a:ext uri="{FF2B5EF4-FFF2-40B4-BE49-F238E27FC236}">
                <a16:creationId xmlns:a16="http://schemas.microsoft.com/office/drawing/2014/main" id="{E7325205-F734-2345-B229-DBFF4D6EEC9F}"/>
              </a:ext>
            </a:extLst>
          </p:cNvPr>
          <p:cNvSpPr/>
          <p:nvPr/>
        </p:nvSpPr>
        <p:spPr>
          <a:xfrm rot="12732597">
            <a:off x="6158785" y="586169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B45B465-400B-3C4B-BA07-D4B0521BE556}"/>
              </a:ext>
            </a:extLst>
          </p:cNvPr>
          <p:cNvSpPr txBox="1"/>
          <p:nvPr/>
        </p:nvSpPr>
        <p:spPr>
          <a:xfrm>
            <a:off x="7282040" y="1124768"/>
            <a:ext cx="304404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Webseite</a:t>
            </a:r>
            <a:r>
              <a:rPr lang="en-US" dirty="0"/>
              <a:t>: </a:t>
            </a:r>
            <a:r>
              <a:rPr lang="en-US" dirty="0" err="1"/>
              <a:t>www.tinkercad.com</a:t>
            </a:r>
            <a:endParaRPr lang="en-US" dirty="0"/>
          </a:p>
        </p:txBody>
      </p:sp>
      <p:sp>
        <p:nvSpPr>
          <p:cNvPr id="7" name="Arrow: Right 5">
            <a:extLst>
              <a:ext uri="{FF2B5EF4-FFF2-40B4-BE49-F238E27FC236}">
                <a16:creationId xmlns:a16="http://schemas.microsoft.com/office/drawing/2014/main" id="{F78CCDDA-1DDF-4644-9A12-D6EDF4C5CE4F}"/>
              </a:ext>
            </a:extLst>
          </p:cNvPr>
          <p:cNvSpPr/>
          <p:nvPr/>
        </p:nvSpPr>
        <p:spPr>
          <a:xfrm rot="9039605">
            <a:off x="4577031" y="4997149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B84E232-07B4-2D49-BB49-5E5EE6E27132}"/>
              </a:ext>
            </a:extLst>
          </p:cNvPr>
          <p:cNvSpPr txBox="1"/>
          <p:nvPr/>
        </p:nvSpPr>
        <p:spPr>
          <a:xfrm>
            <a:off x="5674306" y="4779261"/>
            <a:ext cx="304404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beitreten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4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C765E0-23D3-E643-B57D-B9A3CF33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27" y="0"/>
            <a:ext cx="11098146" cy="7228703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044A9CBC-803A-BF4C-8400-6DCD1EAA5B4C}"/>
              </a:ext>
            </a:extLst>
          </p:cNvPr>
          <p:cNvSpPr/>
          <p:nvPr/>
        </p:nvSpPr>
        <p:spPr>
          <a:xfrm rot="9039605">
            <a:off x="7097809" y="2056241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DE5217E-0472-2845-BE63-4DD3767C5DB0}"/>
              </a:ext>
            </a:extLst>
          </p:cNvPr>
          <p:cNvSpPr txBox="1"/>
          <p:nvPr/>
        </p:nvSpPr>
        <p:spPr>
          <a:xfrm>
            <a:off x="8195084" y="1838353"/>
            <a:ext cx="304404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Klassencode</a:t>
            </a:r>
            <a:r>
              <a:rPr lang="en-US" dirty="0"/>
              <a:t> </a:t>
            </a:r>
            <a:r>
              <a:rPr lang="en-US" dirty="0" err="1"/>
              <a:t>eingeben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1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67925DC-BA71-2247-9658-06AD1F58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8" y="0"/>
            <a:ext cx="10683284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5302EF78-4834-CB4F-9A4F-95F995244FD3}"/>
              </a:ext>
            </a:extLst>
          </p:cNvPr>
          <p:cNvSpPr/>
          <p:nvPr/>
        </p:nvSpPr>
        <p:spPr>
          <a:xfrm rot="9039605">
            <a:off x="7085452" y="1623756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7EBAC19D-A00A-CA40-91E8-6A421BB6ED6D}"/>
              </a:ext>
            </a:extLst>
          </p:cNvPr>
          <p:cNvSpPr txBox="1"/>
          <p:nvPr/>
        </p:nvSpPr>
        <p:spPr>
          <a:xfrm>
            <a:off x="8182727" y="1405868"/>
            <a:ext cx="304404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Spitznamen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, der </a:t>
            </a:r>
            <a:r>
              <a:rPr lang="en-US" dirty="0" err="1"/>
              <a:t>ausgeteilt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5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6A3E24B-E8BD-9B4F-921C-3DC55B03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58" y="0"/>
            <a:ext cx="10683284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81F9D6E2-8900-6D4D-9FF1-09CD0EE58B92}"/>
              </a:ext>
            </a:extLst>
          </p:cNvPr>
          <p:cNvSpPr/>
          <p:nvPr/>
        </p:nvSpPr>
        <p:spPr>
          <a:xfrm rot="9039605">
            <a:off x="7147236" y="2080956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B3986A0-7A25-5D4D-AF5A-3DE8AAE08BC3}"/>
              </a:ext>
            </a:extLst>
          </p:cNvPr>
          <p:cNvSpPr txBox="1"/>
          <p:nvPr/>
        </p:nvSpPr>
        <p:spPr>
          <a:xfrm>
            <a:off x="8244511" y="1863068"/>
            <a:ext cx="304404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Spitznamen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, der </a:t>
            </a:r>
            <a:r>
              <a:rPr lang="en-US" dirty="0" err="1"/>
              <a:t>ausgeteilt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4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F3BAD73-B311-FB4B-B975-CA21F8AE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0" y="0"/>
            <a:ext cx="11079175" cy="7216346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53B60667-C875-4C4C-AA4E-33DC75F82EEB}"/>
              </a:ext>
            </a:extLst>
          </p:cNvPr>
          <p:cNvSpPr/>
          <p:nvPr/>
        </p:nvSpPr>
        <p:spPr>
          <a:xfrm>
            <a:off x="7179276" y="4789446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548697FC-6AC5-A349-B2FB-707AF51D6EA4}"/>
              </a:ext>
            </a:extLst>
          </p:cNvPr>
          <p:cNvSpPr txBox="1"/>
          <p:nvPr/>
        </p:nvSpPr>
        <p:spPr>
          <a:xfrm>
            <a:off x="3150973" y="4752715"/>
            <a:ext cx="4028303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Unten</a:t>
            </a:r>
            <a:r>
              <a:rPr lang="en-US" dirty="0"/>
              <a:t> </a:t>
            </a:r>
            <a:r>
              <a:rPr lang="en-US" dirty="0" err="1"/>
              <a:t>rechts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falls </a:t>
            </a:r>
            <a:r>
              <a:rPr lang="en-US" dirty="0" err="1"/>
              <a:t>notwendig</a:t>
            </a:r>
            <a:r>
              <a:rPr lang="en-US" dirty="0"/>
              <a:t> die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ändern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0DF576F-4784-1843-B7E8-4F77BC833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9" y="-1"/>
            <a:ext cx="11098146" cy="7228703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B8513CBA-B304-8948-A1DF-92B401F60317}"/>
              </a:ext>
            </a:extLst>
          </p:cNvPr>
          <p:cNvSpPr/>
          <p:nvPr/>
        </p:nvSpPr>
        <p:spPr>
          <a:xfrm rot="10800000">
            <a:off x="2684747" y="4645015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8A0A16CA-83BB-BB4C-A39D-226EFAC4ACAD}"/>
              </a:ext>
            </a:extLst>
          </p:cNvPr>
          <p:cNvSpPr txBox="1"/>
          <p:nvPr/>
        </p:nvSpPr>
        <p:spPr>
          <a:xfrm>
            <a:off x="3938650" y="4765148"/>
            <a:ext cx="261043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1) </a:t>
            </a:r>
            <a:r>
              <a:rPr lang="en-US" dirty="0" err="1"/>
              <a:t>Klicke</a:t>
            </a:r>
            <a:r>
              <a:rPr lang="en-US" dirty="0"/>
              <a:t> “</a:t>
            </a:r>
            <a:r>
              <a:rPr lang="en-US" dirty="0" err="1"/>
              <a:t>Deine</a:t>
            </a:r>
            <a:r>
              <a:rPr lang="en-US" dirty="0"/>
              <a:t> Klassen”</a:t>
            </a:r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5962F037-C2F4-A241-A957-6093674EE46D}"/>
              </a:ext>
            </a:extLst>
          </p:cNvPr>
          <p:cNvSpPr/>
          <p:nvPr/>
        </p:nvSpPr>
        <p:spPr>
          <a:xfrm rot="13219064">
            <a:off x="3752683" y="3519726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8E1D2F0-71D0-9E49-8D8C-669C5170919C}"/>
              </a:ext>
            </a:extLst>
          </p:cNvPr>
          <p:cNvSpPr txBox="1"/>
          <p:nvPr/>
        </p:nvSpPr>
        <p:spPr>
          <a:xfrm>
            <a:off x="4790784" y="4012008"/>
            <a:ext cx="2610432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2) </a:t>
            </a:r>
            <a:r>
              <a:rPr lang="en-US" dirty="0" err="1"/>
              <a:t>Öffne</a:t>
            </a:r>
            <a:r>
              <a:rPr lang="en-US" dirty="0"/>
              <a:t> </a:t>
            </a:r>
            <a:r>
              <a:rPr lang="en-US" dirty="0" err="1"/>
              <a:t>deine</a:t>
            </a:r>
            <a:r>
              <a:rPr lang="en-US" dirty="0"/>
              <a:t> </a:t>
            </a:r>
            <a:r>
              <a:rPr lang="en-US" dirty="0" err="1"/>
              <a:t>Klasse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3ED3D9-D93A-AF4C-81F3-8AF66C0B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5" y="0"/>
            <a:ext cx="10529010" cy="6858000"/>
          </a:xfrm>
          <a:prstGeom prst="rect">
            <a:avLst/>
          </a:prstGeom>
        </p:spPr>
      </p:pic>
      <p:sp>
        <p:nvSpPr>
          <p:cNvPr id="3" name="Arrow: Right 5">
            <a:extLst>
              <a:ext uri="{FF2B5EF4-FFF2-40B4-BE49-F238E27FC236}">
                <a16:creationId xmlns:a16="http://schemas.microsoft.com/office/drawing/2014/main" id="{1EBEA802-1651-8345-9304-D0FCAF19DCE4}"/>
              </a:ext>
            </a:extLst>
          </p:cNvPr>
          <p:cNvSpPr/>
          <p:nvPr/>
        </p:nvSpPr>
        <p:spPr>
          <a:xfrm rot="10800000">
            <a:off x="5217882" y="3891252"/>
            <a:ext cx="1253902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D9EC6D86-E2FD-7046-887C-20C4FB66E0B2}"/>
              </a:ext>
            </a:extLst>
          </p:cNvPr>
          <p:cNvSpPr txBox="1"/>
          <p:nvPr/>
        </p:nvSpPr>
        <p:spPr>
          <a:xfrm>
            <a:off x="6471785" y="4011385"/>
            <a:ext cx="261043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Wähle</a:t>
            </a:r>
            <a:r>
              <a:rPr lang="en-US" dirty="0"/>
              <a:t> die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Instruktor</a:t>
            </a:r>
            <a:r>
              <a:rPr lang="en-US" dirty="0"/>
              <a:t> </a:t>
            </a:r>
            <a:r>
              <a:rPr lang="en-US" dirty="0" err="1"/>
              <a:t>genannte</a:t>
            </a:r>
            <a:r>
              <a:rPr lang="en-US" dirty="0"/>
              <a:t> </a:t>
            </a:r>
            <a:r>
              <a:rPr lang="en-US" dirty="0" err="1"/>
              <a:t>Aktivität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5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Macintosh PowerPoint</Application>
  <PresentationFormat>Breitbild</PresentationFormat>
  <Paragraphs>41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Tinkercad von Autodesk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Attribution und Quellen</vt:lpstr>
      <vt:lpstr>Backup – English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9</cp:revision>
  <dcterms:created xsi:type="dcterms:W3CDTF">2021-05-11T17:03:26Z</dcterms:created>
  <dcterms:modified xsi:type="dcterms:W3CDTF">2022-02-07T09:56:58Z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